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61B44-537C-4096-BE36-2E5AA6550DB0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9573F-5CC3-4A5F-8259-188EF24C85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8678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5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8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3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3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5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5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0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1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EF60C9D-6610-ECEA-FFC2-7423B19F4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18" y="2333890"/>
            <a:ext cx="7968163" cy="302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7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2732F6C-5960-000A-EBF9-DA5BD39159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035" y="1967576"/>
            <a:ext cx="8888738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78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F9BFCC2-192A-9332-3689-9EF466B55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1520" y="2261028"/>
            <a:ext cx="9028959" cy="35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52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Allef Henrique</dc:creator>
  <cp:lastModifiedBy>Luana Félix</cp:lastModifiedBy>
  <cp:revision>10</cp:revision>
  <dcterms:created xsi:type="dcterms:W3CDTF">2024-02-26T16:47:39Z</dcterms:created>
  <dcterms:modified xsi:type="dcterms:W3CDTF">2025-04-25T14:42:10Z</dcterms:modified>
</cp:coreProperties>
</file>